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45C6F-9047-4D1A-B4F7-AD3F91A8C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1C8781-A2F1-4738-A74E-181BD16D83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815BB-0D36-4546-B245-9EE89FCA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1914-89E5-456D-AF20-70E5F957297A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F4C00-8A87-42D7-8D5A-2D0C60391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9660B-2E0E-494C-B392-BAEBFA5F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959-14DD-4DE4-812F-8D6240195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69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EFB4D-02E1-47D6-A3CC-E2705A2F4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255EC-7F1B-4DA8-9791-9247A2507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580BE-6358-42B2-8D33-C3C8738BD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1914-89E5-456D-AF20-70E5F957297A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E5535-676D-49E6-A86B-7EEB3427D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6533B-3D22-42E4-8690-9544A44A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959-14DD-4DE4-812F-8D6240195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01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E3B34B-B4A5-4541-A896-0EA8482124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907E35-171C-438B-B897-36F85CD5F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41D39-5296-4740-811C-96C4D1FBD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1914-89E5-456D-AF20-70E5F957297A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44F56-FB92-4311-86D1-DD37C1D6B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AD899-69E7-447B-8032-5C186CE5E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959-14DD-4DE4-812F-8D6240195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5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E738F-F42D-4785-873E-845A1E8C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C4387-4ABA-48CD-ADA2-47BD96AEA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5E33E-C060-4021-AD75-615246EFA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1914-89E5-456D-AF20-70E5F957297A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8668F-2ACF-47D2-A1A0-FC73D803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C8729-E66F-48BB-9430-43E9141BC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959-14DD-4DE4-812F-8D6240195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4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54D5-1289-4B8B-9E53-BC1E9D9B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FF59A-84D2-44BA-9041-707022FE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BF3E4-5BE6-4E16-AA97-B3DC0C3F1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1914-89E5-456D-AF20-70E5F957297A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E90E9-6E74-45FC-814D-EC9A2A4A2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08F97-ACB9-4F3A-B189-D3FF50C49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959-14DD-4DE4-812F-8D6240195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26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DC8BD-5F1D-419C-AAAC-E6253121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E0B25-B9F1-448E-95E3-D99D80F114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C95693-D376-4FB5-9A79-5A359D989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4D9F6-E1F3-4388-97DF-F246504F5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1914-89E5-456D-AF20-70E5F957297A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3F9AA-5874-4664-A59F-C99D0F070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AEFC2-9D97-4366-800C-D456BC925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959-14DD-4DE4-812F-8D6240195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85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A166A-EC97-4E48-94C5-8BBAC68F9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7FB9E-24BA-451C-91A7-A9D9A050B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2CCE9-068D-4E60-92E4-AA83E922C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DC20DB-A5F4-469C-897F-13D24D728A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D12CE6-E08A-4BA1-95C0-2FEEAC7EC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122046-A662-46B9-84DA-2A4F172FF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1914-89E5-456D-AF20-70E5F957297A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4D2802-AAC2-46C4-BB9D-C8F6DB1C5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2E06E-51C5-41D8-9B25-D94B1292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959-14DD-4DE4-812F-8D6240195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19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DB337-2CE2-44B0-8A92-B59E151F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66A8E7-7A6F-482C-8F79-92C800DF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1914-89E5-456D-AF20-70E5F957297A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BC9A5B-5B05-402C-887F-BC360F49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1D708-179A-4AE7-94BE-E09BB5F3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959-14DD-4DE4-812F-8D6240195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04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CBAE6-4194-4607-B99C-C8219A65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1914-89E5-456D-AF20-70E5F957297A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3FBA73-E049-4D32-B029-B5FAB1813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3004A-30E6-4C46-ABFC-0C4447B6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959-14DD-4DE4-812F-8D6240195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8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3354-87DD-4B99-AB07-A2054C63A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24BFE-908D-47B8-91D4-1ACEBC775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1753C5-FD4B-4060-9F09-F9B6134D0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7400B7-FDAB-4DEC-8AAA-9B4761F46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1914-89E5-456D-AF20-70E5F957297A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4084B-6035-4D87-A0E9-90B46CDE5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06938-3BE8-4336-A52C-E29977937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959-14DD-4DE4-812F-8D6240195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33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F2E41-3CB6-49F1-A57B-909E60AA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9A3B58-621C-49F9-8B98-B1152E1BFD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E7141-D9BD-4893-A29C-8395FADF9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75D9E-E128-4959-9F00-6E62436DF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1914-89E5-456D-AF20-70E5F957297A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AD69B-BCA7-45E6-B5BA-64A5899B2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D70BB-5AF0-4A02-9F04-F03E86DC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959-14DD-4DE4-812F-8D6240195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85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91D3A7-6439-4262-8E93-60B1C9E88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79B1F-2AEF-4D3F-B9BE-DE7915EBD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6D228-B964-497D-B6AF-1581840AA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D1914-89E5-456D-AF20-70E5F957297A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1E060-356E-40FB-A8B9-82A321BC1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C9BD-6C0A-432C-AC41-3F25C6023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37959-14DD-4DE4-812F-8D6240195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6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6866D-0242-4028-BFED-FF383F4AC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29797-510A-4492-B8F0-1AB6743BE1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A95D9-F392-47C8-8AD1-8DF4D21AA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D8B36A-8A24-4FFA-A7B2-222640FA1213}"/>
              </a:ext>
            </a:extLst>
          </p:cNvPr>
          <p:cNvSpPr/>
          <p:nvPr/>
        </p:nvSpPr>
        <p:spPr>
          <a:xfrm>
            <a:off x="1037689" y="2239767"/>
            <a:ext cx="10387173" cy="4140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76D8A1CF-A9BA-4CC7-ABF8-8FF523DD0B13}"/>
              </a:ext>
            </a:extLst>
          </p:cNvPr>
          <p:cNvSpPr/>
          <p:nvPr/>
        </p:nvSpPr>
        <p:spPr>
          <a:xfrm>
            <a:off x="0" y="3428999"/>
            <a:ext cx="1524000" cy="2745770"/>
          </a:xfrm>
          <a:prstGeom prst="homePlate">
            <a:avLst/>
          </a:prstGeom>
          <a:solidFill>
            <a:srgbClr val="5DA7F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步骤一</a:t>
            </a:r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代码语句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195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110D-7EFD-41ED-B407-1A1B672C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38B6-EB2B-4F9F-9101-A9D802FC1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7E288-5435-44DA-9E4C-3662F2B05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7DD408-5B40-4A4E-85BA-2A45205B238C}"/>
              </a:ext>
            </a:extLst>
          </p:cNvPr>
          <p:cNvSpPr/>
          <p:nvPr/>
        </p:nvSpPr>
        <p:spPr>
          <a:xfrm>
            <a:off x="1037690" y="1921267"/>
            <a:ext cx="9616611" cy="4454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582F72-FA81-4BE7-ABC8-4D6936881C3D}"/>
              </a:ext>
            </a:extLst>
          </p:cNvPr>
          <p:cNvSpPr/>
          <p:nvPr/>
        </p:nvSpPr>
        <p:spPr>
          <a:xfrm>
            <a:off x="-23545" y="2838538"/>
            <a:ext cx="1524000" cy="2745770"/>
          </a:xfrm>
          <a:prstGeom prst="homePlate">
            <a:avLst/>
          </a:prstGeom>
          <a:solidFill>
            <a:srgbClr val="5DA7F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步骤七</a:t>
            </a:r>
            <a:endParaRPr lang="en-US" altLang="zh-C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代码语句</a:t>
            </a:r>
            <a:endParaRPr lang="en-US" altLang="zh-C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数据结果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033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1B972-DC72-4741-8CA1-3878526B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46AF-5C5E-4EFB-828B-C4C5EB9B3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8F80B8-A450-47C4-9502-25FDB59C3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66B94B-9F35-4298-8BF5-C99F18475152}"/>
              </a:ext>
            </a:extLst>
          </p:cNvPr>
          <p:cNvSpPr/>
          <p:nvPr/>
        </p:nvSpPr>
        <p:spPr>
          <a:xfrm>
            <a:off x="1037690" y="1921267"/>
            <a:ext cx="9616611" cy="4454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9AD95FF8-D336-497C-A784-FA9D8E1EB0AA}"/>
              </a:ext>
            </a:extLst>
          </p:cNvPr>
          <p:cNvSpPr/>
          <p:nvPr/>
        </p:nvSpPr>
        <p:spPr>
          <a:xfrm>
            <a:off x="-23545" y="2838538"/>
            <a:ext cx="1524000" cy="2745770"/>
          </a:xfrm>
          <a:prstGeom prst="homePlate">
            <a:avLst/>
          </a:prstGeom>
          <a:solidFill>
            <a:srgbClr val="5DA7F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步骤七</a:t>
            </a:r>
            <a:endParaRPr lang="en-US" altLang="zh-C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代码语句</a:t>
            </a:r>
            <a:endParaRPr lang="en-US" altLang="zh-C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数据结果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089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DA424-6456-49FF-83BF-5480F57A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DFA10-9CCD-465D-83A0-02F014043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20B78-074D-4417-B65F-C97263C88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28215B-4C47-42FF-BF75-4B14C64F87FC}"/>
              </a:ext>
            </a:extLst>
          </p:cNvPr>
          <p:cNvSpPr/>
          <p:nvPr/>
        </p:nvSpPr>
        <p:spPr>
          <a:xfrm>
            <a:off x="1037690" y="1921267"/>
            <a:ext cx="9616611" cy="4454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3D693549-0A71-4053-9211-52E22C9B1A2C}"/>
              </a:ext>
            </a:extLst>
          </p:cNvPr>
          <p:cNvSpPr/>
          <p:nvPr/>
        </p:nvSpPr>
        <p:spPr>
          <a:xfrm>
            <a:off x="-23545" y="2838538"/>
            <a:ext cx="1524000" cy="2745770"/>
          </a:xfrm>
          <a:prstGeom prst="homePlate">
            <a:avLst/>
          </a:prstGeom>
          <a:solidFill>
            <a:srgbClr val="5DA7F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步骤七</a:t>
            </a:r>
            <a:endParaRPr lang="en-US" altLang="zh-C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代码语句</a:t>
            </a:r>
            <a:endParaRPr lang="en-US" altLang="zh-C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数据结果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534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87BA3-B81B-4741-B01D-902A6580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210BE-EAC0-4FF0-9EFE-60FF5B579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03DD2-0EAA-4D08-8F67-AB9F21B91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6A701A-99F3-4FF3-A08E-627EDD50EB3C}"/>
              </a:ext>
            </a:extLst>
          </p:cNvPr>
          <p:cNvSpPr/>
          <p:nvPr/>
        </p:nvSpPr>
        <p:spPr>
          <a:xfrm>
            <a:off x="1037690" y="1921267"/>
            <a:ext cx="9616611" cy="4454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0C0303EF-E563-4920-B3A3-835ED06743FB}"/>
              </a:ext>
            </a:extLst>
          </p:cNvPr>
          <p:cNvSpPr/>
          <p:nvPr/>
        </p:nvSpPr>
        <p:spPr>
          <a:xfrm>
            <a:off x="-23545" y="2838538"/>
            <a:ext cx="1524000" cy="2745770"/>
          </a:xfrm>
          <a:prstGeom prst="homePlate">
            <a:avLst/>
          </a:prstGeom>
          <a:solidFill>
            <a:srgbClr val="5DA7F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步骤七</a:t>
            </a:r>
            <a:endParaRPr lang="en-US" altLang="zh-C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代码语句</a:t>
            </a:r>
            <a:endParaRPr lang="en-US" altLang="zh-C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数据结果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759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0A8A-21A3-40E6-9B08-334BDD77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BD788-2C74-4BFB-9F15-394E33010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12767F-D41B-4538-BFB9-87FAF3933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A59D3F-CDB8-4889-8720-61BE8D3CC86E}"/>
              </a:ext>
            </a:extLst>
          </p:cNvPr>
          <p:cNvSpPr/>
          <p:nvPr/>
        </p:nvSpPr>
        <p:spPr>
          <a:xfrm>
            <a:off x="1037690" y="1962363"/>
            <a:ext cx="9616611" cy="4454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2625AB22-C47E-4D07-A49E-DA90B4694D7B}"/>
              </a:ext>
            </a:extLst>
          </p:cNvPr>
          <p:cNvSpPr/>
          <p:nvPr/>
        </p:nvSpPr>
        <p:spPr>
          <a:xfrm>
            <a:off x="-23545" y="2838538"/>
            <a:ext cx="1524000" cy="2745770"/>
          </a:xfrm>
          <a:prstGeom prst="homePlate">
            <a:avLst/>
          </a:prstGeom>
          <a:solidFill>
            <a:srgbClr val="5DA7F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步骤八</a:t>
            </a:r>
            <a:endParaRPr lang="en-US" altLang="zh-C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代码语句</a:t>
            </a:r>
            <a:endParaRPr lang="en-US" altLang="zh-C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数据结果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546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CA1D-7875-4569-A192-A030711C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C7723-E1BA-429E-A17C-520D52F84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FF109-A1F4-4E05-B843-07E992E6A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D06561-AAF8-4BE9-9799-5635FB00D646}"/>
              </a:ext>
            </a:extLst>
          </p:cNvPr>
          <p:cNvSpPr/>
          <p:nvPr/>
        </p:nvSpPr>
        <p:spPr>
          <a:xfrm>
            <a:off x="1037690" y="4587958"/>
            <a:ext cx="9616611" cy="497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E0CD72E9-D74B-4319-BA97-5601BB43700D}"/>
              </a:ext>
            </a:extLst>
          </p:cNvPr>
          <p:cNvSpPr/>
          <p:nvPr/>
        </p:nvSpPr>
        <p:spPr>
          <a:xfrm>
            <a:off x="-143410" y="3566130"/>
            <a:ext cx="1524000" cy="2745770"/>
          </a:xfrm>
          <a:prstGeom prst="homePlate">
            <a:avLst/>
          </a:prstGeom>
          <a:solidFill>
            <a:srgbClr val="5DA7F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步骤八</a:t>
            </a:r>
            <a:endParaRPr lang="en-US" altLang="zh-C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代码语句</a:t>
            </a:r>
            <a:endParaRPr lang="en-US" altLang="zh-C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158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3BEBF-C056-4E3D-A5EE-026EBA9E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EF51C67-CFDE-4CDA-BE4F-C3DA2B594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82BD39-A7A4-4FE4-BD3C-390B403D1B34}"/>
              </a:ext>
            </a:extLst>
          </p:cNvPr>
          <p:cNvSpPr/>
          <p:nvPr/>
        </p:nvSpPr>
        <p:spPr>
          <a:xfrm>
            <a:off x="3123344" y="2044557"/>
            <a:ext cx="4181582" cy="1212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89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27CB-874C-4411-B67E-91B9CDFE8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ED957-1674-40CD-AEC0-535B5D6A5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F7C69-853C-4C5A-A3AB-9CAD31D74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307E08-6B29-4D3C-A18A-29EB6F776644}"/>
              </a:ext>
            </a:extLst>
          </p:cNvPr>
          <p:cNvSpPr/>
          <p:nvPr/>
        </p:nvSpPr>
        <p:spPr>
          <a:xfrm>
            <a:off x="1037690" y="2024009"/>
            <a:ext cx="10316110" cy="4287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D46F3A88-CB87-47A6-908E-84853DC83CB0}"/>
              </a:ext>
            </a:extLst>
          </p:cNvPr>
          <p:cNvSpPr/>
          <p:nvPr/>
        </p:nvSpPr>
        <p:spPr>
          <a:xfrm>
            <a:off x="0" y="3428999"/>
            <a:ext cx="1524000" cy="2745770"/>
          </a:xfrm>
          <a:prstGeom prst="homePlate">
            <a:avLst/>
          </a:prstGeom>
          <a:solidFill>
            <a:srgbClr val="5DA7F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步骤一</a:t>
            </a:r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数据处理结果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428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AF798-DDB4-41A9-9CC4-72C77D3F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61F3C-3DCF-48FF-A81C-4FCCFA362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2BCF5-1D73-457F-8F80-C10CF8CC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ECADAA-84CA-4D25-8473-BBAEDD4348EC}"/>
              </a:ext>
            </a:extLst>
          </p:cNvPr>
          <p:cNvSpPr/>
          <p:nvPr/>
        </p:nvSpPr>
        <p:spPr>
          <a:xfrm>
            <a:off x="1037690" y="2024010"/>
            <a:ext cx="10316110" cy="26404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8FC2017C-6723-42D3-AC92-D4DA30582090}"/>
              </a:ext>
            </a:extLst>
          </p:cNvPr>
          <p:cNvSpPr/>
          <p:nvPr/>
        </p:nvSpPr>
        <p:spPr>
          <a:xfrm>
            <a:off x="-23545" y="1918698"/>
            <a:ext cx="1524000" cy="2745770"/>
          </a:xfrm>
          <a:prstGeom prst="homePlate">
            <a:avLst/>
          </a:prstGeom>
          <a:solidFill>
            <a:srgbClr val="5DA7F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步骤二</a:t>
            </a:r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代码语句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036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635D0-090D-4C9D-A967-774ECF689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47EE7-8302-41FD-886F-2AC001598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F0E25-30EF-4608-B1F5-8736858AE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E4F6F2-DFB3-48FA-ADC5-B9D3C6D4389A}"/>
              </a:ext>
            </a:extLst>
          </p:cNvPr>
          <p:cNvSpPr/>
          <p:nvPr/>
        </p:nvSpPr>
        <p:spPr>
          <a:xfrm>
            <a:off x="1037690" y="2024010"/>
            <a:ext cx="10316110" cy="4351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1BF4391D-9881-4762-8D65-1593435C298F}"/>
              </a:ext>
            </a:extLst>
          </p:cNvPr>
          <p:cNvSpPr/>
          <p:nvPr/>
        </p:nvSpPr>
        <p:spPr>
          <a:xfrm>
            <a:off x="-23545" y="2838538"/>
            <a:ext cx="1524000" cy="2745770"/>
          </a:xfrm>
          <a:prstGeom prst="homePlate">
            <a:avLst/>
          </a:prstGeom>
          <a:solidFill>
            <a:srgbClr val="5DA7F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步骤二</a:t>
            </a:r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数据结果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68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A08E-8EAF-4A17-97AE-9EDB9774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22F43-4069-4C4C-BDE8-08FB27E11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A5B7F-C0C8-4E00-9824-3D77F663D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E6BDA3-1D0B-45FA-B2AE-7068D995204E}"/>
              </a:ext>
            </a:extLst>
          </p:cNvPr>
          <p:cNvSpPr/>
          <p:nvPr/>
        </p:nvSpPr>
        <p:spPr>
          <a:xfrm>
            <a:off x="1037690" y="1825625"/>
            <a:ext cx="9616611" cy="45497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B2589BAD-49D5-4648-8CB9-28A4D8F1C006}"/>
              </a:ext>
            </a:extLst>
          </p:cNvPr>
          <p:cNvSpPr/>
          <p:nvPr/>
        </p:nvSpPr>
        <p:spPr>
          <a:xfrm>
            <a:off x="0" y="2727601"/>
            <a:ext cx="1524000" cy="2745770"/>
          </a:xfrm>
          <a:prstGeom prst="homePlate">
            <a:avLst/>
          </a:prstGeom>
          <a:solidFill>
            <a:srgbClr val="5DA7F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步骤三</a:t>
            </a:r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代码语句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512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15B1F-E70F-4F92-AB6D-168A61BB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F2F74-1D6A-4098-9D48-5EE6E895C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33CDF-EDA5-4D60-8296-156D1C5A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516C52-9313-4938-B58E-819E64E47646}"/>
              </a:ext>
            </a:extLst>
          </p:cNvPr>
          <p:cNvSpPr/>
          <p:nvPr/>
        </p:nvSpPr>
        <p:spPr>
          <a:xfrm>
            <a:off x="1037690" y="2024010"/>
            <a:ext cx="9616611" cy="4351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0340A384-A69E-4F48-BFF9-32946C3D2D42}"/>
              </a:ext>
            </a:extLst>
          </p:cNvPr>
          <p:cNvSpPr/>
          <p:nvPr/>
        </p:nvSpPr>
        <p:spPr>
          <a:xfrm>
            <a:off x="-23545" y="2838538"/>
            <a:ext cx="1524000" cy="2745770"/>
          </a:xfrm>
          <a:prstGeom prst="homePlate">
            <a:avLst/>
          </a:prstGeom>
          <a:solidFill>
            <a:srgbClr val="5DA7F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步骤三</a:t>
            </a:r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数据结果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88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B105-9FF0-46E1-89FE-33061E48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FC410-7CEF-45B7-BE94-0C6CC5FC9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E43CD-C332-4B43-9CD6-92B629D31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39D143-8E66-401A-BC21-60B0912CB2B4}"/>
              </a:ext>
            </a:extLst>
          </p:cNvPr>
          <p:cNvSpPr/>
          <p:nvPr/>
        </p:nvSpPr>
        <p:spPr>
          <a:xfrm>
            <a:off x="1037690" y="2024010"/>
            <a:ext cx="10339655" cy="4351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07B2A7C-699C-4607-AEDD-8F5438C679C9}"/>
              </a:ext>
            </a:extLst>
          </p:cNvPr>
          <p:cNvSpPr/>
          <p:nvPr/>
        </p:nvSpPr>
        <p:spPr>
          <a:xfrm>
            <a:off x="-23545" y="2838538"/>
            <a:ext cx="1524000" cy="2745770"/>
          </a:xfrm>
          <a:prstGeom prst="homePlate">
            <a:avLst/>
          </a:prstGeom>
          <a:solidFill>
            <a:srgbClr val="5DA7F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步骤四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五</a:t>
            </a:r>
            <a:endParaRPr lang="en-US" altLang="zh-C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代码语句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418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DC7B-9372-4FEA-A14F-0FB25A69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756BF-B52F-4276-8A17-3A98CE3CA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79751-1354-403D-B308-ABE7AE35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515A3B-E250-461E-BCDB-51E212CE88E6}"/>
              </a:ext>
            </a:extLst>
          </p:cNvPr>
          <p:cNvSpPr/>
          <p:nvPr/>
        </p:nvSpPr>
        <p:spPr>
          <a:xfrm>
            <a:off x="1037690" y="1952090"/>
            <a:ext cx="9616611" cy="44232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4BC8C29C-CE3F-4A74-BFC1-8D43346260E5}"/>
              </a:ext>
            </a:extLst>
          </p:cNvPr>
          <p:cNvSpPr/>
          <p:nvPr/>
        </p:nvSpPr>
        <p:spPr>
          <a:xfrm>
            <a:off x="-23545" y="2838538"/>
            <a:ext cx="1524000" cy="2745770"/>
          </a:xfrm>
          <a:prstGeom prst="homePlate">
            <a:avLst/>
          </a:prstGeom>
          <a:solidFill>
            <a:srgbClr val="5DA7F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步骤五</a:t>
            </a:r>
            <a:endParaRPr lang="en-US" altLang="zh-C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代码语句</a:t>
            </a:r>
            <a:endParaRPr lang="en-US" altLang="zh-C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数据结果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08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2532C-68CA-45EC-B2FE-D35C0AE8C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F44F3-ED87-483D-A493-830EC9E35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22666-2324-4E9B-B8B8-ACD28BD8B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08C7B-93DD-4A2F-B9AC-15EFE18C3A9D}"/>
              </a:ext>
            </a:extLst>
          </p:cNvPr>
          <p:cNvSpPr/>
          <p:nvPr/>
        </p:nvSpPr>
        <p:spPr>
          <a:xfrm>
            <a:off x="1037690" y="1825625"/>
            <a:ext cx="9616611" cy="45497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4D1B5281-F0A0-40DC-A821-C82E336FCD3D}"/>
              </a:ext>
            </a:extLst>
          </p:cNvPr>
          <p:cNvSpPr/>
          <p:nvPr/>
        </p:nvSpPr>
        <p:spPr>
          <a:xfrm>
            <a:off x="-23545" y="2838538"/>
            <a:ext cx="1524000" cy="2745770"/>
          </a:xfrm>
          <a:prstGeom prst="homePlate">
            <a:avLst/>
          </a:prstGeom>
          <a:solidFill>
            <a:srgbClr val="5DA7F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步骤六</a:t>
            </a:r>
            <a:endParaRPr lang="en-US" altLang="zh-C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代码语句</a:t>
            </a:r>
            <a:endParaRPr lang="en-US" altLang="zh-CN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数据结果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586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167</Words>
  <Application>Microsoft Office PowerPoint</Application>
  <PresentationFormat>Widescreen</PresentationFormat>
  <Paragraphs>37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Haidi HD3 Zhang</dc:creator>
  <cp:lastModifiedBy>Haidi HD3 Zhang</cp:lastModifiedBy>
  <cp:revision>8</cp:revision>
  <dcterms:created xsi:type="dcterms:W3CDTF">2021-01-31T03:07:20Z</dcterms:created>
  <dcterms:modified xsi:type="dcterms:W3CDTF">2021-01-31T11:07:54Z</dcterms:modified>
</cp:coreProperties>
</file>